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0" r:id="rId4"/>
    <p:sldId id="268" r:id="rId5"/>
    <p:sldId id="269" r:id="rId6"/>
    <p:sldId id="270" r:id="rId7"/>
    <p:sldId id="261" r:id="rId8"/>
    <p:sldId id="271" r:id="rId9"/>
    <p:sldId id="272" r:id="rId10"/>
    <p:sldId id="275" r:id="rId11"/>
    <p:sldId id="273" r:id="rId12"/>
    <p:sldId id="262" r:id="rId13"/>
    <p:sldId id="274" r:id="rId14"/>
    <p:sldId id="263" r:id="rId15"/>
    <p:sldId id="264" r:id="rId16"/>
    <p:sldId id="26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9933FF"/>
    <a:srgbClr val="00FF00"/>
    <a:srgbClr val="FFCCFF"/>
    <a:srgbClr val="66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62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801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РЕСПУБЛИКИ САХА (ЯКУТИЯ)</a:t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АЛЛАЙХОВСКОЕ УЛУСНОЕ УПРАВЛЕНИЕ ОБРАЗОВАНИЯ</a:t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«ОЛЕНЕГОРСКАЯ СРЕДНЯЯ ОБЩЕОБРАЗОВАТЕЛЬНАЯ ШКОЛА»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060848"/>
            <a:ext cx="9128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Предмет: Математика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 разработки: По тропе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Байаная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 разработки: Интегрированный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77363" y="3933056"/>
            <a:ext cx="61403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Лебедева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Татьяна Васильевна, 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учитель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начальных классов 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МОУ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Оленегорская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Аллайховского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улуса РС(Я)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Педагогический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E-mail): lebedeva.6565@inbox.ru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5801" y="6304002"/>
            <a:ext cx="9133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Оленегорск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2019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9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9273" y="116632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Три человека, сверху один человек, еще полчеловека да еще лоб, два глаза и нос. Сколько оленей у 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Какое количество оленей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называл "один человек"?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20 оленей он называл “Один человек”.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Давайте, посмотрим схематический рисунок. </a:t>
            </a:r>
          </a:p>
        </p:txBody>
      </p: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>
            <a:off x="999196" y="3078832"/>
            <a:ext cx="0" cy="10081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AutoShape 9"/>
          <p:cNvCxnSpPr>
            <a:cxnSpLocks noChangeShapeType="1"/>
          </p:cNvCxnSpPr>
          <p:nvPr/>
        </p:nvCxnSpPr>
        <p:spPr bwMode="auto">
          <a:xfrm>
            <a:off x="1555895" y="3078832"/>
            <a:ext cx="0" cy="10081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AutoShape 9"/>
          <p:cNvCxnSpPr>
            <a:cxnSpLocks noChangeShapeType="1"/>
          </p:cNvCxnSpPr>
          <p:nvPr/>
        </p:nvCxnSpPr>
        <p:spPr bwMode="auto">
          <a:xfrm>
            <a:off x="2195736" y="3068960"/>
            <a:ext cx="0" cy="10081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" name="AutoShape 9"/>
          <p:cNvCxnSpPr>
            <a:cxnSpLocks noChangeShapeType="1"/>
          </p:cNvCxnSpPr>
          <p:nvPr/>
        </p:nvCxnSpPr>
        <p:spPr bwMode="auto">
          <a:xfrm flipH="1">
            <a:off x="979831" y="2852936"/>
            <a:ext cx="1152128" cy="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" name="AutoShape 9"/>
          <p:cNvCxnSpPr>
            <a:cxnSpLocks noChangeShapeType="1"/>
          </p:cNvCxnSpPr>
          <p:nvPr/>
        </p:nvCxnSpPr>
        <p:spPr bwMode="auto">
          <a:xfrm>
            <a:off x="2915816" y="3078832"/>
            <a:ext cx="0" cy="504056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Прямоугольник 19"/>
          <p:cNvSpPr/>
          <p:nvPr/>
        </p:nvSpPr>
        <p:spPr>
          <a:xfrm>
            <a:off x="3993059" y="3059668"/>
            <a:ext cx="3326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Лоб, два глаза и нос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4077072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Сколько оленей обозначает одна полоска?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- 20 оленей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Сколько оленей обозначает половина полоски?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- 10 оленей.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Лоб, два глаза и нос обозначают по одному оленю.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Какое количество оленей всего имеет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994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IMG_07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5008" y="188640"/>
            <a:ext cx="3420888" cy="278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692696"/>
            <a:ext cx="5184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убивай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священных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 и животных».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008" y="3140968"/>
            <a:ext cx="8749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знаете ли вы,</a:t>
            </a:r>
            <a:r>
              <a:rPr lang="ru-RU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</a:p>
          <a:p>
            <a:pPr algn="just"/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лоси </a:t>
            </a:r>
            <a:r>
              <a:rPr lang="ru-RU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нырять и задерживать дыхание до тридцати секунд.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ользователь\Pictures\i (9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69979"/>
            <a:ext cx="3024336" cy="178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27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99" y="260648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Рыбак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чинит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свою сеть длиной в 3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ячейки, а высотой в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Длина одной ячейки составляет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см. Вычислите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площадь сети?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39484" y="2852936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9484" y="3717032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39484" y="4557682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39484" y="5421778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75588" y="2852936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4693" y="2852936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75588" y="3717032"/>
            <a:ext cx="936104" cy="84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14693" y="3717032"/>
            <a:ext cx="936104" cy="84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95370" y="4581128"/>
            <a:ext cx="936104" cy="84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22680" y="4581128"/>
            <a:ext cx="936104" cy="84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98150" y="5421778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34254" y="5421778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7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IMG_07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5008" y="188640"/>
            <a:ext cx="3420888" cy="278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8367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разоряй птичьи гнезда.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ломай деревья.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140968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знаете ли вы,</a:t>
            </a:r>
            <a:r>
              <a:rPr lang="ru-RU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 </a:t>
            </a:r>
            <a:endParaRPr lang="ru-RU" sz="28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медведь </a:t>
            </a:r>
            <a:r>
              <a:rPr lang="ru-RU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способен унюхать мед за 8-9 километров или за пять километров услышать жужжание пчел.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ользователь\Pictures\i (9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374441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41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Pictures\1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t="-24057" b="24057"/>
          <a:stretch/>
        </p:blipFill>
        <p:spPr bwMode="auto">
          <a:xfrm>
            <a:off x="899592" y="1259129"/>
            <a:ext cx="2592288" cy="163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ользователь\Pictures\i (13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02098" y="1556792"/>
            <a:ext cx="3067050" cy="145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Pictures\i (14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3677620"/>
            <a:ext cx="2857500" cy="18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Пользователь\Pictures\i (15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0991" y="3789040"/>
            <a:ext cx="17430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Пользователь\Pictures\img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321934" y="4077072"/>
            <a:ext cx="2176041" cy="228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56383" y="518516"/>
            <a:ext cx="5840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Знаешь ли следы зверей» </a:t>
            </a:r>
          </a:p>
        </p:txBody>
      </p:sp>
    </p:spTree>
    <p:extLst>
      <p:ext uri="{BB962C8B-B14F-4D97-AF65-F5344CB8AC3E}">
        <p14:creationId xmlns:p14="http://schemas.microsoft.com/office/powerpoint/2010/main" xmlns="" val="319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87" y="620688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набрали от </a:t>
            </a:r>
            <a:r>
              <a:rPr lang="ru-RU" sz="3200" b="1" i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до 25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баллов, это значит, что вы справились со всеми заданиями и оценка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набрали от </a:t>
            </a:r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 до 18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получаете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Вам нужно еще заниматься. </a:t>
            </a:r>
          </a:p>
          <a:p>
            <a:pPr algn="just"/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до 14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оценка три. Это значит нужно повторить таблицу умножения и деления.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2287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422" y="1556792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Какое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вам понравилось? </a:t>
            </a:r>
          </a:p>
          <a:p>
            <a:pPr algn="just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Что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вам было труднее всего выполнить? Почему? </a:t>
            </a:r>
          </a:p>
          <a:p>
            <a:pPr algn="just"/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Что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для себя узнали?</a:t>
            </a:r>
          </a:p>
        </p:txBody>
      </p:sp>
    </p:spTree>
    <p:extLst>
      <p:ext uri="{BB962C8B-B14F-4D97-AF65-F5344CB8AC3E}">
        <p14:creationId xmlns:p14="http://schemas.microsoft.com/office/powerpoint/2010/main" xmlns="" val="24840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9698" y="260648"/>
            <a:ext cx="176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ЛИТЕРАТУРА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Теки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Одулок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Жизнь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старшего. – Якутск: 2009.</a:t>
            </a:r>
          </a:p>
        </p:txBody>
      </p:sp>
    </p:spTree>
    <p:extLst>
      <p:ext uri="{BB962C8B-B14F-4D97-AF65-F5344CB8AC3E}">
        <p14:creationId xmlns:p14="http://schemas.microsoft.com/office/powerpoint/2010/main" xmlns="" val="8049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636250"/>
              </p:ext>
            </p:extLst>
          </p:nvPr>
        </p:nvGraphicFramePr>
        <p:xfrm>
          <a:off x="107504" y="2708920"/>
          <a:ext cx="892899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944216"/>
                <a:gridCol w="1800200"/>
                <a:gridCol w="1728192"/>
                <a:gridCol w="194421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7903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790340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709043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730430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790034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3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1052736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Расставьте буквы в порядке убывания чисел, которые им соответствуют, и прочитайте слово.  </a:t>
            </a:r>
          </a:p>
        </p:txBody>
      </p:sp>
    </p:spTree>
    <p:extLst>
      <p:ext uri="{BB962C8B-B14F-4D97-AF65-F5344CB8AC3E}">
        <p14:creationId xmlns:p14="http://schemas.microsoft.com/office/powerpoint/2010/main" xmlns="" val="19136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Пользователь\Pictures\i (89)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47664" y="1196752"/>
            <a:ext cx="6048672" cy="3672408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Разгадайте ребус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72009" y="519738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ЗАДАЧА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58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G_07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78371" y="3717032"/>
            <a:ext cx="4320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ТРОПЕ БАЙАНАЯ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5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8687" y="698793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988840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Дедушка поймал 20 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чиров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внук 5. Во сколько раз улов дедушки больше, чем у внука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Рыбак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поймал 6 омулей, а ряпушек в 4 раза больше. Сколько ряпушек поймал рыбак?    </a:t>
            </a:r>
          </a:p>
          <a:p>
            <a:pPr algn="just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одного прыжка зайца составляет 3 метра, то какова длина  7 прыжков? </a:t>
            </a:r>
          </a:p>
          <a:p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IMG_07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16632"/>
            <a:ext cx="273630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47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008" y="3212976"/>
            <a:ext cx="8749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Перед охотой исполняется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алгыс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Байанаю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через дух огня просят об удачной охоте.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IMG_07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5008" y="188640"/>
            <a:ext cx="3420888" cy="278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23928" y="188640"/>
            <a:ext cx="5040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После каждого  выполненного задания старик </a:t>
            </a:r>
            <a:r>
              <a:rPr lang="ru-RU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Байанай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будет делиться с нами со своими правилами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5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739" y="188640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Байанай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охотнику даровал  из лесных богатств двух зайцев, одну белку и одного глухаря. Один заяц весит 6 кг, одна белка  весит 4 кг, один глухарь – 5 кг. По дороге охотник проверил свой капкан, в нем  оказалась лиса, которая весит на 10 кг меньше, чем остальная добыча. Вычислите  вес лисы?</a:t>
            </a:r>
          </a:p>
        </p:txBody>
      </p:sp>
      <p:pic>
        <p:nvPicPr>
          <p:cNvPr id="2050" name="Picture 2" descr="C:\Users\Пользователь\Pictures\i (9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230425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ользователь\Pictures\i (9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00960"/>
            <a:ext cx="252028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Pictures\i (92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72200" y="3016543"/>
            <a:ext cx="240335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Пользователь\Pictures\i (9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57192"/>
            <a:ext cx="2520280" cy="140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53513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?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4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IMG_07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5008" y="188640"/>
            <a:ext cx="3420888" cy="278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51920" y="783170"/>
            <a:ext cx="51125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 лесу не шуми, громко не говори».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008" y="3284984"/>
            <a:ext cx="8749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/>
              <a:t> </a:t>
            </a:r>
            <a:r>
              <a:rPr lang="ru-RU" sz="28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знаете ли вы,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pPr algn="just"/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зубы у зайцев растут всю жизнь. Они стираются, когда зайцы грызут еду, но никогда не прекращают расти.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Пользователь\Pictures\i (9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230425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5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431006"/>
            <a:ext cx="68208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захотел сосчитать оленей. Он снял рукавицы и стал загибать пальцы. На одного оленя указал и загнул большой палец. Потом на второго указал и загнул другой палец. Все пальцы загнул.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Но оленей в стаде было больше,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чем пальцем у него на руках.</a:t>
            </a:r>
          </a:p>
          <a:p>
            <a:pPr algn="just"/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 на снег, притянул к себе ногу в мохнатой обуви и пересчитал пальцы ног.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9980" y="80867"/>
            <a:ext cx="3130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ОЛЕНЕВОД ИМТЕУРГИН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Пользователь\Pictures\i (9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6690"/>
            <a:ext cx="2016224" cy="281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5" y="4653136"/>
            <a:ext cx="89183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одного человека.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опять сосчитал по пальцем рук и ног, опять провел палкой по снегу и сказал: «Два человека». Но и теперь еще не все олени были сосчитаны.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Имтеургин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провел палкой полосу, потом еще полосу, потом еще, потом короткую полосу, потом полосу поперек и сказал: 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Татьяна\Desktop\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9550" y="1914475"/>
            <a:ext cx="2277110" cy="101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195736" y="3516591"/>
            <a:ext cx="68178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сосчитал пальцы на обеих ногах, он провел по снегу палкой и сказал: «Один человек». Но оленей было больше, чем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пальцев на руках и на ногах у </a:t>
            </a:r>
            <a:endParaRPr lang="ru-RU" sz="2200" dirty="0"/>
          </a:p>
        </p:txBody>
      </p:sp>
      <p:pic>
        <p:nvPicPr>
          <p:cNvPr id="8" name="Рисунок 7" descr="C:\Users\Татьяна\Desktop\i (1)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3286" y="3429000"/>
            <a:ext cx="1942450" cy="11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571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633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Проня</dc:creator>
  <cp:lastModifiedBy>Татьяна</cp:lastModifiedBy>
  <cp:revision>49</cp:revision>
  <dcterms:created xsi:type="dcterms:W3CDTF">2016-11-20T06:32:30Z</dcterms:created>
  <dcterms:modified xsi:type="dcterms:W3CDTF">2019-10-17T20:26:39Z</dcterms:modified>
</cp:coreProperties>
</file>